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A1F01F-AB05-4983-8662-AEDBD2C5CCCA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4B1BBE-54E1-4174-978D-604C5CE99B0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614056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4B1BBE-54E1-4174-978D-604C5CE99B0B}" type="slidenum">
              <a:rPr lang="ru-UA" smtClean="0"/>
              <a:t>8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51015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5E3D9E-1F08-445B-AB06-C6F2FF99E9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2852354-2382-40E8-AD5A-064A367B69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7F7440-90D8-42DD-8452-0556C290D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F7FED7-E45B-4047-86BA-471643043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3E389E-3A88-485A-A221-80EF99952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733893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8DBEC5-F452-4E3A-A308-1297ABE41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58408DB-0057-425C-8214-6FD567C99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58F620-23E1-47F5-9BDF-EF789D5E2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87F3E2-222E-4313-9819-95FDBDC2C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5EA388-01CA-47F7-A059-31C300481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5540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2C7D511-8D94-44C6-8586-625C6A3E6E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93134AC-55A3-4319-807A-C59BA395D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865535-82D1-4449-8C28-EA94C9B0A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7E5E05-EF4E-4275-B6AC-C80E19F09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08A90B-C192-401D-A955-B1C56C89E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17548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4B34F1-440A-4632-B708-EA255A4AD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B12AB1-6583-46F8-8EE2-B086CEDAE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A6FFAF-92CB-4D88-8AAB-532DFD7A3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8AB23C-139D-42B4-9280-DF29B66FC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B2A3D6-71DD-4615-B4F7-EE26D1674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827889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7D12EB-40F1-40BB-B619-29A287FE6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118EB0-B1C9-4163-9433-9441F418D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7A326B-B536-49E7-9F2A-AB63F31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20019A-BBAA-43CE-867C-085946AD8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D6A084-2D40-4B86-92E1-B5D46B1D7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40837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BAB5C6-3746-4140-9703-FC2535D97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24CA21-116E-4463-B904-3038644E2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25221D4-E427-47F7-9DDC-126F0A3BCC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9D4CDF8-84CB-4709-9EC7-AAB580631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5ECB4B-3210-495F-95BF-300A1FB09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A0FE49-FFD9-4804-82D9-6ABAF162A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29932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28B501-50D4-49DA-A7DC-954D08E68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6B4673F-DCE3-4FBD-B455-AAAB3C26A8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8F371DC-4056-48EA-9CE5-2A145E685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987D43D-6494-4C88-946C-DFF082834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206A09E-F928-47B9-95A6-56268A7017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3601942-8FCD-4FEE-A5AB-EA60724D8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FB52D95-F6EC-404E-BC17-0F7D739B3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02C356E-4BB8-4FF8-B734-66931748C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54443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CC7C4A-2069-4247-9615-AA39FD4C8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823A5CB-40D8-4C07-8986-29B496078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7C5417C-DC8C-4381-85FC-BC505CB37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B06E277-CCFC-410B-BB50-5E5EE1D66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681254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8C91439-A4AD-4C74-82E5-97CD1E3AA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FBB1857-B8D9-4E14-870F-D5E50BBA4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40353BE-A2A6-4CA9-89F1-96022149F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46897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34F0F0-A4E4-43FF-B4E6-387F41339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DC53DD-CDC0-4C14-A0E9-1E6E43830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1C06208-E125-4B35-80C3-B39F679517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E4BD41F-7EB2-4186-92BD-3A082FC88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F7551FB-EEBB-4D96-9AAE-CC0F19250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AC2CF54-E71C-497E-B68C-1C1CA3AEA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31194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536193-E247-4D8B-AF84-01640268E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004E15D-CF2E-4E06-A5BF-01785580E9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0DCE98C-82B8-4B22-98D1-15DB5E4DA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0B7E223-537C-4830-B719-1F72B8BFC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FF8CCCC-4A1A-4D15-BC94-0A13756AA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9592D04-642A-4358-A585-64A20378A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0619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B1DBB2-EE1C-43A7-B0C5-C64926471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14C4911-AECC-49C8-90E2-63007F044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190C30-68F7-4492-A165-556DDBF94A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9D6E5-DADE-4934-870F-53E7AEAAB0C0}" type="datetimeFigureOut">
              <a:rPr lang="ru-UA" smtClean="0"/>
              <a:t>08.01.2023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61B7B2-D50A-4AE7-9425-39455E7084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3298D7-FF67-4467-B580-38EEA964BD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1A4A8-E465-4508-BFC8-5F69B7A3F93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00667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E013CD9-5053-417E-9D14-70CCD83398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188EA3-41E7-491E-8384-A5662DAC6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138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445F44-82DD-4161-A86C-6E8C5B95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BA7B17-A1CB-401B-95BF-9387226BE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UA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96F32BB-4FD7-47CC-B5DE-0CAC304F1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800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D60000-8557-4263-B90E-A227B5B16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UA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1A85F3A-5D41-4473-A425-AAA4732548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4C7BD19-0274-457D-8971-F4D537ECE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634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5CB90B-64C0-4ABB-8020-7536AA1AA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UA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667BEB9-6768-4AB5-8371-D46350D6A0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4E43FF8-7D83-45FF-A6B1-CAC7DE144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796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C07B9A-9B07-4002-8FD7-F5FA9EE5F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61136CD-082B-46AA-BD2E-6D4198198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UA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CD3252C-88B6-4797-9A36-F91D404C1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419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25F91B-DE98-43F4-ACB5-DEDFD0B41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B9034B-4383-46E7-81E6-EA2CAF9A7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UA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F5A3EA-8364-488B-BAE4-67E501020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845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7B27A5-8F22-4137-A94B-29CD73864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C059C8-2981-4DD8-9D99-E39322FE9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UA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CE7E38-82E1-4582-9ECA-C8909CF05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070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5A5719-DFD9-4C65-B76B-AEFC76D33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647D0F-6B0D-46F9-8408-392F41AF6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UA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5D35FC-4BF7-42C0-BF9C-F63D68D82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3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41694A-97E8-4299-931B-E86FFC50A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42AEEF-92A9-4C0C-A686-FDBEE48421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UA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D6071A0-9E8D-416F-B426-8F30AB996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043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1</Words>
  <Application>Microsoft Office PowerPoint</Application>
  <PresentationFormat>Широкоэкранный</PresentationFormat>
  <Paragraphs>1</Paragraphs>
  <Slides>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Ігор Суховій</dc:creator>
  <cp:lastModifiedBy>Ігор Суховій</cp:lastModifiedBy>
  <cp:revision>12</cp:revision>
  <dcterms:created xsi:type="dcterms:W3CDTF">2022-11-27T15:35:25Z</dcterms:created>
  <dcterms:modified xsi:type="dcterms:W3CDTF">2023-01-08T20:05:11Z</dcterms:modified>
</cp:coreProperties>
</file>

<file path=docProps/thumbnail.jpeg>
</file>